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40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58" r:id="rId30"/>
    <p:sldId id="259" r:id="rId31"/>
    <p:sldId id="263" r:id="rId32"/>
    <p:sldId id="260" r:id="rId33"/>
    <p:sldId id="261" r:id="rId34"/>
    <p:sldId id="262" r:id="rId35"/>
    <p:sldId id="267" r:id="rId36"/>
    <p:sldId id="270" r:id="rId37"/>
    <p:sldId id="268" r:id="rId38"/>
    <p:sldId id="26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-246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sar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2" Type="http://schemas.openxmlformats.org/officeDocument/2006/relationships/hyperlink" Target="https://github.com/basarat/demo-shipp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m.tools/" TargetMode="Externa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Google it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69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</a:t>
            </a:r>
            <a:r>
              <a:rPr lang="en-US" sz="8000" dirty="0" smtClean="0">
                <a:solidFill>
                  <a:srgbClr val="DCDCDC"/>
                </a:solidFill>
                <a:latin typeface="Courier New"/>
              </a:rPr>
              <a:t>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"[object Object]"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45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!= []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25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0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91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74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"[</a:t>
            </a:r>
            <a:r>
              <a:rPr lang="en-US" sz="8000" dirty="0">
                <a:solidFill>
                  <a:srgbClr val="CC939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][</a:t>
            </a:r>
            <a:r>
              <a:rPr lang="en-US" sz="8000" dirty="0">
                <a:solidFill>
                  <a:srgbClr val="DCA3A3"/>
                </a:solidFill>
                <a:latin typeface="Courier New"/>
              </a:rPr>
              <a:t>object Object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]"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439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111111"/>
                </a:solidFill>
                <a:latin typeface="Open Sans"/>
              </a:rPr>
              <a:t>V8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487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{} + {}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451027"/>
            <a:ext cx="10514752" cy="8223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138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1678" y="4127588"/>
            <a:ext cx="1154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11111"/>
                </a:solidFill>
                <a:latin typeface="Open Sans"/>
              </a:rPr>
              <a:t>IE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23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3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+ (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-1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EFDCBC"/>
                </a:solidFill>
                <a:latin typeface="Courier New"/>
              </a:rPr>
              <a:t>hello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-</a:t>
            </a:r>
            <a:r>
              <a:rPr lang="en-US" sz="8000" dirty="0">
                <a:solidFill>
                  <a:srgbClr val="8CD0D3"/>
                </a:solidFill>
                <a:latin typeface="Courier New"/>
              </a:rPr>
              <a:t>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13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EPOS\conf-siseix-mexico-typescript\images\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73" y="523611"/>
            <a:ext cx="10058543" cy="56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 err="1">
                <a:solidFill>
                  <a:srgbClr val="7F9F7F"/>
                </a:solidFill>
                <a:latin typeface="Courier New"/>
              </a:rPr>
              <a:t>NaN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67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REPOS\conf-siseix-mexico-typescript\images\half horse run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038" y="649435"/>
            <a:ext cx="5279366" cy="57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85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We can lint this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"hello "</a:t>
            </a:r>
            <a:r>
              <a:rPr lang="en-US" sz="8000" dirty="0">
                <a:solidFill>
                  <a:srgbClr val="DCDCDC"/>
                </a:solidFill>
                <a:latin typeface="Courier New"/>
              </a:rPr>
              <a:t> </a:t>
            </a:r>
            <a:r>
              <a:rPr lang="en-US" sz="8000" dirty="0" smtClean="0">
                <a:solidFill>
                  <a:srgbClr val="EFEF8F"/>
                </a:solidFill>
                <a:latin typeface="Courier New"/>
              </a:rPr>
              <a:t>- 1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521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80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80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80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</a:p>
          <a:p>
            <a:pPr marL="0" indent="0">
              <a:buNone/>
            </a:pPr>
            <a:endParaRPr lang="en-US" sz="80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80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([], {})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214797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EFEF8F"/>
                </a:solidFill>
                <a:latin typeface="Consolas" pitchFamily="49" charset="0"/>
                <a:cs typeface="Consolas" pitchFamily="49" charset="0"/>
              </a:rPr>
              <a:t>add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a,b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){ </a:t>
            </a: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a+b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}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add(foo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, bar)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Lint this?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9"/>
            <a:ext cx="10178322" cy="313138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foo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getServerFoo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smtClean="0">
                <a:solidFill>
                  <a:srgbClr val="E3CEAB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bar = </a:t>
            </a:r>
            <a:r>
              <a:rPr lang="en-US" sz="4800" dirty="0" err="1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getServerBar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(); </a:t>
            </a:r>
            <a:endParaRPr lang="en-US" sz="4800" dirty="0" smtClean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4800" dirty="0">
              <a:solidFill>
                <a:srgbClr val="DCDCDC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someModule.add</a:t>
            </a:r>
            <a:r>
              <a:rPr lang="en-US" sz="4800" dirty="0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4800" dirty="0" err="1" smtClean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foo,bar</a:t>
            </a:r>
            <a:r>
              <a:rPr lang="en-US" sz="4800" dirty="0">
                <a:solidFill>
                  <a:srgbClr val="DCDCDC"/>
                </a:solidFill>
                <a:latin typeface="Consolas" pitchFamily="49" charset="0"/>
                <a:cs typeface="Consolas" pitchFamily="49" charset="0"/>
              </a:rPr>
              <a:t>);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/>
              <a:t>Linter on Steroids</a:t>
            </a:r>
            <a:endParaRPr lang="en-US" sz="9600" dirty="0"/>
          </a:p>
        </p:txBody>
      </p:sp>
      <p:pic>
        <p:nvPicPr>
          <p:cNvPr id="5122" name="Picture 2" descr="D:\REPOS\conf-siseix-mexico-typescript\images\ts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95" y="1874517"/>
            <a:ext cx="6334994" cy="44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8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426" y="2389518"/>
            <a:ext cx="10178322" cy="39422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sz="4800" b="1" dirty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foo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bar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[]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baz = []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qux = {} + 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{}</a:t>
            </a:r>
          </a:p>
          <a:p>
            <a:pPr marL="0" indent="0">
              <a:buNone/>
            </a:pPr>
            <a:r>
              <a:rPr lang="da-DK" sz="4800" b="1" dirty="0" smtClean="0">
                <a:solidFill>
                  <a:srgbClr val="F92672"/>
                </a:solidFill>
                <a:latin typeface="Consolas" pitchFamily="49" charset="0"/>
                <a:cs typeface="Consolas" pitchFamily="49" charset="0"/>
              </a:rPr>
              <a:t>let</a:t>
            </a:r>
            <a:r>
              <a:rPr lang="da-DK" sz="4800" dirty="0" smtClean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tix = </a:t>
            </a:r>
            <a:r>
              <a:rPr lang="da-DK" sz="4800" dirty="0">
                <a:solidFill>
                  <a:srgbClr val="A6E22E"/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da-DK" sz="4800" dirty="0">
                <a:solidFill>
                  <a:srgbClr val="DDDDDD"/>
                </a:solidFill>
                <a:latin typeface="Consolas" pitchFamily="49" charset="0"/>
                <a:cs typeface="Consolas" pitchFamily="49" charset="0"/>
              </a:rPr>
              <a:t> - 123</a:t>
            </a:r>
            <a:endParaRPr lang="en-US" sz="9600" cap="all" spc="200" dirty="0">
              <a:solidFill>
                <a:schemeClr val="tx2"/>
              </a:solidFill>
              <a:latin typeface="Consolas" pitchFamily="49" charset="0"/>
              <a:ea typeface="+mj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8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016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8000" dirty="0">
                <a:solidFill>
                  <a:srgbClr val="DCDCDC"/>
                </a:solidFill>
                <a:latin typeface="Courier New"/>
              </a:rPr>
              <a:t>[] + []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4474236"/>
            <a:ext cx="10178322" cy="11818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rgbClr val="CC9393"/>
                </a:solidFill>
                <a:latin typeface="Courier New"/>
              </a:rPr>
              <a:t>""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48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280</TotalTime>
  <Words>213</Words>
  <Application>Microsoft Office PowerPoint</Application>
  <PresentationFormat>Custom</PresentationFormat>
  <Paragraphs>82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JavaScript</vt:lpstr>
      <vt:lpstr>PowerPoint Presentation</vt:lpstr>
      <vt:lpstr>JavaScript</vt:lpstr>
      <vt:lpstr>JavaScript</vt:lpstr>
      <vt:lpstr>PowerPoint Presentation</vt:lpstr>
      <vt:lpstr>We can lint this</vt:lpstr>
      <vt:lpstr>Lint this?</vt:lpstr>
      <vt:lpstr>Lint this?</vt:lpstr>
      <vt:lpstr>Lint this?</vt:lpstr>
      <vt:lpstr>Linter on Steroids</vt:lpstr>
      <vt:lpstr>JavaScript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bas</cp:lastModifiedBy>
  <cp:revision>38</cp:revision>
  <dcterms:created xsi:type="dcterms:W3CDTF">2016-08-10T22:07:09Z</dcterms:created>
  <dcterms:modified xsi:type="dcterms:W3CDTF">2016-11-06T20:18:34Z</dcterms:modified>
</cp:coreProperties>
</file>